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883F18-11CF-47A0-B32C-8E22C8043618}" type="datetimeFigureOut">
              <a:rPr lang="es-ES" smtClean="0"/>
              <a:t>10/05/2015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199A8E-5B21-4460-9A87-7E9A91461CA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5OwACktec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VINO DE ESTADOS UNIDOS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 DEL VINO EN ESTADOS UNIDOS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vino se a producido durante mas de 300 años, actualmente, su producción se lleva a cabo dentro de los 50 estados, siendo California el líder de la producción vinícola, junto a Washington, Oregón y Nueva York.</a:t>
            </a:r>
          </a:p>
          <a:p>
            <a:r>
              <a:rPr lang="es-ES" dirty="0" smtClean="0"/>
              <a:t>Estados Unidos es el cuarto productor de vino a nivel mundial, tras Francia, Italia y España.</a:t>
            </a:r>
          </a:p>
          <a:p>
            <a:r>
              <a:rPr lang="es-ES" dirty="0" smtClean="0"/>
              <a:t>Y como dato curioso solamente la producción  en el estado de California dobla a toda Australia.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VARIEDADES NATIVAS DE LA UVA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continente norteamericano alberga una serie de variedades nativas de uva, entre ellas </a:t>
            </a:r>
            <a:r>
              <a:rPr lang="es-ES" dirty="0" err="1" smtClean="0"/>
              <a:t>Vitis</a:t>
            </a:r>
            <a:r>
              <a:rPr lang="es-ES" dirty="0" smtClean="0"/>
              <a:t> labrusca, </a:t>
            </a:r>
            <a:r>
              <a:rPr lang="es-ES" dirty="0" err="1" smtClean="0"/>
              <a:t>Vitis</a:t>
            </a:r>
            <a:r>
              <a:rPr lang="es-ES" dirty="0" smtClean="0"/>
              <a:t> </a:t>
            </a:r>
            <a:r>
              <a:rPr lang="es-ES" dirty="0" err="1" smtClean="0"/>
              <a:t>riparia</a:t>
            </a:r>
            <a:r>
              <a:rPr lang="es-ES" dirty="0" smtClean="0"/>
              <a:t>, </a:t>
            </a:r>
            <a:r>
              <a:rPr lang="es-ES" dirty="0" err="1" smtClean="0"/>
              <a:t>Vitis</a:t>
            </a:r>
            <a:r>
              <a:rPr lang="es-ES" dirty="0" smtClean="0"/>
              <a:t> </a:t>
            </a:r>
            <a:r>
              <a:rPr lang="es-ES" dirty="0" err="1" smtClean="0"/>
              <a:t>rotundifolia</a:t>
            </a:r>
            <a:r>
              <a:rPr lang="es-ES" dirty="0" smtClean="0"/>
              <a:t>, </a:t>
            </a:r>
            <a:r>
              <a:rPr lang="es-ES" dirty="0" err="1" smtClean="0"/>
              <a:t>Vitis</a:t>
            </a:r>
            <a:r>
              <a:rPr lang="es-ES" dirty="0" smtClean="0"/>
              <a:t> vulpina y </a:t>
            </a:r>
            <a:r>
              <a:rPr lang="es-ES" dirty="0" err="1" smtClean="0"/>
              <a:t>V</a:t>
            </a:r>
            <a:r>
              <a:rPr lang="es-ES" dirty="0" err="1" smtClean="0"/>
              <a:t>itis</a:t>
            </a:r>
            <a:r>
              <a:rPr lang="es-ES" dirty="0" smtClean="0"/>
              <a:t> </a:t>
            </a:r>
            <a:r>
              <a:rPr lang="es-ES" dirty="0" err="1" smtClean="0"/>
              <a:t>amurensisi</a:t>
            </a:r>
            <a:r>
              <a:rPr lang="es-ES" dirty="0" smtClean="0"/>
              <a:t> pero, todo esto fue gracias a la </a:t>
            </a:r>
            <a:r>
              <a:rPr lang="es-ES" dirty="0" err="1" smtClean="0"/>
              <a:t>V</a:t>
            </a:r>
            <a:r>
              <a:rPr lang="es-ES" dirty="0" err="1" smtClean="0"/>
              <a:t>itis</a:t>
            </a:r>
            <a:r>
              <a:rPr lang="es-ES" dirty="0" smtClean="0"/>
              <a:t> </a:t>
            </a:r>
            <a:r>
              <a:rPr lang="es-ES" dirty="0" err="1" smtClean="0"/>
              <a:t>vinifera</a:t>
            </a:r>
            <a:r>
              <a:rPr lang="es-ES" dirty="0" smtClean="0"/>
              <a:t> traída por los colonos europeos, lo que llevó al crecimiento de la industria vinícola. </a:t>
            </a:r>
          </a:p>
          <a:p>
            <a:r>
              <a:rPr lang="es-ES" dirty="0" smtClean="0"/>
              <a:t>Con más de 4500 km cuadrados de vid, siendo así, el quinto país con mas vid plantada del mundo tras FRANCIA , ITALIA , ESPAÑA y TURQUIA </a:t>
            </a:r>
          </a:p>
          <a:p>
            <a:endParaRPr lang="es-ES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REGIONES VINICOLAS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Costa Oeste: La mayoría de la producción del vino estadounidense se realiza en los estados de California, </a:t>
            </a:r>
            <a:r>
              <a:rPr lang="es-ES" dirty="0" smtClean="0"/>
              <a:t>W</a:t>
            </a:r>
            <a:r>
              <a:rPr lang="es-ES" dirty="0" smtClean="0"/>
              <a:t>ashington y Oregón.</a:t>
            </a:r>
          </a:p>
          <a:p>
            <a:r>
              <a:rPr lang="es-ES" dirty="0" smtClean="0"/>
              <a:t>Región de las Montañas Rocosas: Principalmente </a:t>
            </a:r>
            <a:r>
              <a:rPr lang="es-ES" dirty="0" smtClean="0"/>
              <a:t>I</a:t>
            </a:r>
            <a:r>
              <a:rPr lang="es-ES" dirty="0" smtClean="0"/>
              <a:t>daho y Colorado </a:t>
            </a:r>
          </a:p>
          <a:p>
            <a:r>
              <a:rPr lang="es-ES" dirty="0" smtClean="0"/>
              <a:t>Suroeste de Estados </a:t>
            </a:r>
            <a:r>
              <a:rPr lang="es-ES" dirty="0" smtClean="0"/>
              <a:t>U</a:t>
            </a:r>
            <a:r>
              <a:rPr lang="es-ES" dirty="0" smtClean="0"/>
              <a:t>nidos: Principalmente </a:t>
            </a:r>
            <a:r>
              <a:rPr lang="es-ES" dirty="0" smtClean="0"/>
              <a:t>T</a:t>
            </a:r>
            <a:r>
              <a:rPr lang="es-ES" dirty="0" smtClean="0"/>
              <a:t>exas y Nuevo </a:t>
            </a:r>
            <a:r>
              <a:rPr lang="es-ES" dirty="0" err="1" smtClean="0"/>
              <a:t>M</a:t>
            </a:r>
            <a:r>
              <a:rPr lang="es-ES" dirty="0" err="1" smtClean="0"/>
              <a:t>exico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Medio Oeste de EEUU: Principalmente Misuri, Illinois y Minnesota.</a:t>
            </a:r>
          </a:p>
          <a:p>
            <a:r>
              <a:rPr lang="es-ES" dirty="0" smtClean="0"/>
              <a:t>Región de los Grandes Lagos: Principalmente Michigan, el Norte de N York y Ohio.</a:t>
            </a:r>
          </a:p>
          <a:p>
            <a:r>
              <a:rPr lang="es-ES" dirty="0" smtClean="0"/>
              <a:t>Costa Este de EEUU: Como Nueva Jersey, estado de N York, Pensilvania, Virginia y Carolina del Norte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región de mayor producción de estados unidos de </a:t>
            </a:r>
            <a:r>
              <a:rPr lang="es-ES" dirty="0" err="1" smtClean="0"/>
              <a:t>américa</a:t>
            </a:r>
            <a:endParaRPr lang="es-ES" dirty="0"/>
          </a:p>
        </p:txBody>
      </p:sp>
      <p:pic>
        <p:nvPicPr>
          <p:cNvPr id="4" name="3 Marcador de contenido" descr="CALIFORNIA REGIONES1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47875" y="1846262"/>
            <a:ext cx="4286250" cy="4381500"/>
          </a:xfr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Los mayores productores de vino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 </a:t>
            </a:r>
            <a:r>
              <a:rPr lang="es-ES" dirty="0" smtClean="0"/>
              <a:t>E&amp;J Gallo </a:t>
            </a:r>
            <a:r>
              <a:rPr lang="es-ES" dirty="0" err="1" smtClean="0"/>
              <a:t>Winery</a:t>
            </a:r>
            <a:r>
              <a:rPr lang="es-ES" dirty="0" smtClean="0"/>
              <a:t>: Se le atribuye más de un cuarto de todas las ventas de vino estadounidense y es el segundo mayor productor del mundo.</a:t>
            </a:r>
          </a:p>
          <a:p>
            <a:r>
              <a:rPr lang="es-ES" dirty="0" smtClean="0"/>
              <a:t> </a:t>
            </a:r>
            <a:r>
              <a:rPr lang="es-ES" dirty="0" err="1" smtClean="0"/>
              <a:t>Constellation</a:t>
            </a:r>
            <a:r>
              <a:rPr lang="es-ES" dirty="0" smtClean="0"/>
              <a:t> </a:t>
            </a:r>
            <a:r>
              <a:rPr lang="es-ES" dirty="0" err="1" smtClean="0"/>
              <a:t>Brands</a:t>
            </a:r>
            <a:r>
              <a:rPr lang="es-ES" dirty="0" smtClean="0"/>
              <a:t>: Con la participación extranjera, </a:t>
            </a:r>
            <a:r>
              <a:rPr lang="es-ES" dirty="0" err="1" smtClean="0"/>
              <a:t>Constellation</a:t>
            </a:r>
            <a:r>
              <a:rPr lang="es-ES" dirty="0" smtClean="0"/>
              <a:t> es el mayor productor del mundo e incluye Bodega Robert </a:t>
            </a:r>
            <a:r>
              <a:rPr lang="es-ES" dirty="0" err="1" smtClean="0"/>
              <a:t>Mondavi</a:t>
            </a:r>
            <a:r>
              <a:rPr lang="es-ES" dirty="0" smtClean="0"/>
              <a:t> y Bodega Columbia en su cartera.</a:t>
            </a:r>
          </a:p>
          <a:p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Wine</a:t>
            </a:r>
            <a:r>
              <a:rPr lang="es-ES" dirty="0" smtClean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>: Negocian en la sede de San Francisco que posee la etiqueta de vino de </a:t>
            </a:r>
            <a:r>
              <a:rPr lang="es-ES" dirty="0" err="1" smtClean="0"/>
              <a:t>tretabrick</a:t>
            </a:r>
            <a:r>
              <a:rPr lang="es-ES" dirty="0" smtClean="0"/>
              <a:t> </a:t>
            </a:r>
            <a:r>
              <a:rPr lang="es-ES" dirty="0" err="1" smtClean="0"/>
              <a:t>Franzia</a:t>
            </a:r>
            <a:r>
              <a:rPr lang="es-ES" dirty="0" smtClean="0"/>
              <a:t>, Viñedo </a:t>
            </a:r>
            <a:r>
              <a:rPr lang="es-ES" dirty="0" err="1" smtClean="0"/>
              <a:t>Concannon</a:t>
            </a:r>
            <a:r>
              <a:rPr lang="es-ES" dirty="0" smtClean="0"/>
              <a:t> y vino </a:t>
            </a:r>
            <a:r>
              <a:rPr lang="es-ES" dirty="0" err="1" smtClean="0"/>
              <a:t>k</a:t>
            </a:r>
            <a:r>
              <a:rPr lang="es-ES" dirty="0" err="1" smtClean="0"/>
              <a:t>osher</a:t>
            </a:r>
            <a:r>
              <a:rPr lang="es-ES" dirty="0" smtClean="0"/>
              <a:t> </a:t>
            </a:r>
            <a:r>
              <a:rPr lang="es-ES" dirty="0" err="1" smtClean="0"/>
              <a:t>Mogen</a:t>
            </a:r>
            <a:r>
              <a:rPr lang="es-ES" dirty="0" smtClean="0"/>
              <a:t> David.</a:t>
            </a:r>
          </a:p>
          <a:p>
            <a:r>
              <a:rPr lang="es-ES" dirty="0" smtClean="0"/>
              <a:t> </a:t>
            </a:r>
            <a:r>
              <a:rPr lang="es-ES" dirty="0" smtClean="0"/>
              <a:t>Bronco </a:t>
            </a:r>
            <a:r>
              <a:rPr lang="es-ES" dirty="0" err="1" smtClean="0"/>
              <a:t>Wine</a:t>
            </a:r>
            <a:r>
              <a:rPr lang="es-ES" dirty="0" smtClean="0"/>
              <a:t> </a:t>
            </a:r>
            <a:r>
              <a:rPr lang="es-ES" dirty="0" err="1" smtClean="0"/>
              <a:t>Company</a:t>
            </a:r>
            <a:r>
              <a:rPr lang="es-ES" dirty="0" smtClean="0"/>
              <a:t>: Propietarios de la línea de vino de Charles Shaw “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Buck</a:t>
            </a:r>
            <a:r>
              <a:rPr lang="es-ES" dirty="0" smtClean="0"/>
              <a:t> </a:t>
            </a:r>
            <a:r>
              <a:rPr lang="es-ES" dirty="0" err="1" smtClean="0"/>
              <a:t>Chuck</a:t>
            </a:r>
            <a:r>
              <a:rPr lang="es-ES" dirty="0" smtClean="0"/>
              <a:t>” que alcanza cerca de 5 millones de las 9 cajas que Bronco produce anualmente de media.</a:t>
            </a:r>
          </a:p>
          <a:p>
            <a:endParaRPr lang="es-E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Fotos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5" name="4 Marcador de contenido" descr="map_us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37883"/>
            <a:ext cx="3657600" cy="2296633"/>
          </a:xfrm>
        </p:spPr>
      </p:pic>
      <p:pic>
        <p:nvPicPr>
          <p:cNvPr id="6" name="5 Marcador de contenido" descr="viñedos-en-california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708920"/>
            <a:ext cx="3024336" cy="2088232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Bodega mas importante de california </a:t>
            </a:r>
            <a:endParaRPr lang="es-ES" dirty="0"/>
          </a:p>
        </p:txBody>
      </p:sp>
      <p:pic>
        <p:nvPicPr>
          <p:cNvPr id="4" name="3 Marcador de contenido" descr="map usa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060848"/>
            <a:ext cx="5328592" cy="3505299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Videos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www.youtube.com/watch?v=G5OwACktec8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</TotalTime>
  <Words>421</Words>
  <Application>Microsoft Office PowerPoint</Application>
  <PresentationFormat>Presentación en pantalla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EL VINO DE ESTADOS UNIDOS  </vt:lpstr>
      <vt:lpstr>HISTORIA DEL VINO EN ESTADOS UNIDOS </vt:lpstr>
      <vt:lpstr>VARIEDADES NATIVAS DE LA UVA </vt:lpstr>
      <vt:lpstr>REGIONES VINICOLAS </vt:lpstr>
      <vt:lpstr>La región de mayor producción de estados unidos de américa</vt:lpstr>
      <vt:lpstr>Los mayores productores de vino </vt:lpstr>
      <vt:lpstr>Fotos </vt:lpstr>
      <vt:lpstr>Bodega mas importante de california </vt:lpstr>
      <vt:lpstr>Videos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VINO DE ESTADOS UNIDOS</dc:title>
  <dc:creator>Arturo-Rey</dc:creator>
  <cp:lastModifiedBy>Arturo-Rey</cp:lastModifiedBy>
  <cp:revision>22</cp:revision>
  <dcterms:created xsi:type="dcterms:W3CDTF">2015-05-10T08:14:10Z</dcterms:created>
  <dcterms:modified xsi:type="dcterms:W3CDTF">2015-05-10T10:47:02Z</dcterms:modified>
</cp:coreProperties>
</file>